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21" d="100"/>
          <a:sy n="121" d="100"/>
        </p:scale>
        <p:origin x="-213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221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99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5206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1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770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853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4878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83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9591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12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104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DF0310-3223-463F-BD69-7405BA11D7B6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06DCA-9902-43FC-8B12-3BB16404638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87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700808"/>
            <a:ext cx="1538844" cy="332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2" name="Textfeld 1"/>
          <p:cNvSpPr txBox="1">
            <a:spLocks noChangeArrowheads="1"/>
          </p:cNvSpPr>
          <p:nvPr/>
        </p:nvSpPr>
        <p:spPr bwMode="auto">
          <a:xfrm>
            <a:off x="2152123" y="900009"/>
            <a:ext cx="48397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CCM-1 „FERM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domain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“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#300-054)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516604" y="5340733"/>
            <a:ext cx="6110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CCM-1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„FERM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99337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20</cp:revision>
  <cp:lastPrinted>2013-09-18T14:32:11Z</cp:lastPrinted>
  <dcterms:created xsi:type="dcterms:W3CDTF">2013-09-18T13:44:39Z</dcterms:created>
  <dcterms:modified xsi:type="dcterms:W3CDTF">2015-03-20T14:08:55Z</dcterms:modified>
</cp:coreProperties>
</file>